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62BA-B279-E546-A529-D89836164024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226F8-5EEC-3D4A-81A2-F126DEFC0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971800"/>
            <a:ext cx="5486400" cy="3200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    One day a boy named Juan  woke up and got of his bed.  He looked out of the window.   He saw ginger bread  boys working.  They were making a house out of candy.    Juan wanted to work with them .  But only ginger bread     boys could work.  Juan kept looking at them.  Juan wanted to be a ginger bread boy.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2362200"/>
            <a:ext cx="5486400" cy="381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‘’Oh…. We just </a:t>
            </a:r>
            <a:r>
              <a:rPr lang="en-US" sz="2000" smtClean="0"/>
              <a:t>heard you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304800"/>
            <a:ext cx="5486400" cy="1981200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286000"/>
            <a:ext cx="5486400" cy="3886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Juan wanted to do something because he was bored.  Juan was thinking about something to do.  He saw something to play with.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228601"/>
            <a:ext cx="5486400" cy="1981199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209800"/>
            <a:ext cx="5486400" cy="3962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Juan had many, many toys of ginger bread boys.  He pretend to be a giant friendly ginger bread boy.  He also pretend to be a toy.  The toys loved the giant , because he was very helpful.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7494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590800"/>
            <a:ext cx="5486400" cy="3581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Juan looked out of the window again.  ‘’I wish I could be a ginger bread boy’’ said Juan.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673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286000"/>
            <a:ext cx="5486400" cy="3886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ginger bread boys heard that Juan wished to be a ginger bread boy.  The ginger bread boys wanted Juan to be one of there kind because they didn’t wanted to see Juan sad.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057400"/>
            <a:ext cx="5486400" cy="4114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Also they wanted Juan to help them build two more houses.  So the ginger bread boys made a formula .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057400"/>
            <a:ext cx="5486400" cy="4114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ginger bread boys mix up salt , sugar , and flour.  When they finished mixing it they put the formula in a jar.  They shock the formula to be sure.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139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1752600"/>
            <a:ext cx="5486400" cy="4419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The boy entered the room.  The formula went to Juan’s head.  Juan did not notice that he was a ginger bread boy.  ‘’ What are you guys doing here’’  asked Juan.  ‘’We </a:t>
            </a:r>
            <a:r>
              <a:rPr lang="en-US" sz="2000" dirty="0" err="1" smtClean="0"/>
              <a:t>ahhhh</a:t>
            </a:r>
            <a:r>
              <a:rPr lang="en-US" sz="2000" dirty="0" smtClean="0"/>
              <a:t>….. we turned you into a ginger bread boy ‘’ </a:t>
            </a:r>
            <a:r>
              <a:rPr lang="en-US" sz="2000" dirty="0" err="1" smtClean="0"/>
              <a:t>wispered</a:t>
            </a:r>
            <a:r>
              <a:rPr lang="en-US" sz="2000" dirty="0" smtClean="0"/>
              <a:t>  one of the ginger bread boys.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057400"/>
            <a:ext cx="5486400" cy="4114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‘’ How did you did that ? ‘’ asked Juan.  ‘’ Oh we just mixed salt, sugar, and flour’’ all of them said          together.                                                                                           ‘’</a:t>
            </a:r>
            <a:r>
              <a:rPr lang="en-US" sz="2000" dirty="0" smtClean="0"/>
              <a:t>B</a:t>
            </a:r>
            <a:r>
              <a:rPr lang="en-US" sz="2000" dirty="0" smtClean="0"/>
              <a:t>y the way thank you so much’’ ‘’and how did you knew that I wanted to be a ginger bread boy?’’ asked Juan.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390</Words>
  <Application>Microsoft Macintosh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8</cp:revision>
  <dcterms:created xsi:type="dcterms:W3CDTF">2010-04-21T13:20:33Z</dcterms:created>
  <dcterms:modified xsi:type="dcterms:W3CDTF">2010-04-21T14:13:40Z</dcterms:modified>
</cp:coreProperties>
</file>